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1933" r:id="rId3"/>
    <p:sldId id="1934" r:id="rId4"/>
    <p:sldId id="1935" r:id="rId5"/>
    <p:sldId id="1936" r:id="rId6"/>
    <p:sldId id="1937" r:id="rId7"/>
    <p:sldId id="1938" r:id="rId8"/>
    <p:sldId id="1939" r:id="rId9"/>
    <p:sldId id="1940" r:id="rId10"/>
    <p:sldId id="1941" r:id="rId11"/>
    <p:sldId id="1942" r:id="rId12"/>
    <p:sldId id="1943" r:id="rId13"/>
    <p:sldId id="1944" r:id="rId14"/>
    <p:sldId id="1945" r:id="rId15"/>
    <p:sldId id="1946" r:id="rId16"/>
    <p:sldId id="1947" r:id="rId17"/>
    <p:sldId id="1948" r:id="rId18"/>
    <p:sldId id="1949" r:id="rId19"/>
    <p:sldId id="1950" r:id="rId20"/>
    <p:sldId id="1951" r:id="rId21"/>
    <p:sldId id="1952" r:id="rId22"/>
    <p:sldId id="1953" r:id="rId23"/>
    <p:sldId id="1954" r:id="rId24"/>
    <p:sldId id="1955" r:id="rId25"/>
    <p:sldId id="1956" r:id="rId26"/>
    <p:sldId id="1957" r:id="rId27"/>
    <p:sldId id="1958" r:id="rId28"/>
    <p:sldId id="1959" r:id="rId29"/>
    <p:sldId id="1960" r:id="rId30"/>
    <p:sldId id="1961" r:id="rId31"/>
    <p:sldId id="1962" r:id="rId32"/>
    <p:sldId id="1963" r:id="rId33"/>
    <p:sldId id="1964" r:id="rId34"/>
    <p:sldId id="1965" r:id="rId35"/>
    <p:sldId id="1966" r:id="rId36"/>
    <p:sldId id="1967" r:id="rId37"/>
    <p:sldId id="1968" r:id="rId38"/>
    <p:sldId id="1969" r:id="rId39"/>
    <p:sldId id="1970" r:id="rId40"/>
    <p:sldId id="1971" r:id="rId41"/>
    <p:sldId id="1972" r:id="rId42"/>
    <p:sldId id="1973" r:id="rId43"/>
    <p:sldId id="1974" r:id="rId44"/>
    <p:sldId id="1975" r:id="rId45"/>
    <p:sldId id="1976" r:id="rId46"/>
    <p:sldId id="1977" r:id="rId47"/>
    <p:sldId id="1978" r:id="rId48"/>
    <p:sldId id="1979" r:id="rId49"/>
    <p:sldId id="1980" r:id="rId50"/>
    <p:sldId id="1981" r:id="rId51"/>
    <p:sldId id="1982" r:id="rId52"/>
    <p:sldId id="1983" r:id="rId53"/>
    <p:sldId id="1984" r:id="rId54"/>
    <p:sldId id="1985" r:id="rId55"/>
    <p:sldId id="1986" r:id="rId56"/>
    <p:sldId id="1987" r:id="rId57"/>
    <p:sldId id="1988" r:id="rId58"/>
    <p:sldId id="1989" r:id="rId59"/>
    <p:sldId id="1990" r:id="rId60"/>
    <p:sldId id="1991" r:id="rId61"/>
    <p:sldId id="1992" r:id="rId62"/>
    <p:sldId id="1993" r:id="rId63"/>
    <p:sldId id="1994" r:id="rId64"/>
    <p:sldId id="1995" r:id="rId65"/>
    <p:sldId id="1996" r:id="rId66"/>
    <p:sldId id="1997" r:id="rId67"/>
    <p:sldId id="1998" r:id="rId68"/>
    <p:sldId id="1999" r:id="rId69"/>
    <p:sldId id="2000" r:id="rId70"/>
    <p:sldId id="2001" r:id="rId71"/>
    <p:sldId id="2002" r:id="rId72"/>
    <p:sldId id="2003" r:id="rId73"/>
    <p:sldId id="2004" r:id="rId74"/>
    <p:sldId id="2005" r:id="rId75"/>
    <p:sldId id="2006" r:id="rId76"/>
    <p:sldId id="2007" r:id="rId77"/>
    <p:sldId id="2008" r:id="rId78"/>
    <p:sldId id="2009" r:id="rId79"/>
    <p:sldId id="2010" r:id="rId80"/>
    <p:sldId id="2011" r:id="rId81"/>
    <p:sldId id="2012" r:id="rId82"/>
    <p:sldId id="2013" r:id="rId83"/>
    <p:sldId id="2014" r:id="rId84"/>
    <p:sldId id="2015" r:id="rId85"/>
    <p:sldId id="2016" r:id="rId86"/>
    <p:sldId id="2017" r:id="rId87"/>
    <p:sldId id="2018" r:id="rId88"/>
    <p:sldId id="2019" r:id="rId89"/>
    <p:sldId id="2020" r:id="rId90"/>
    <p:sldId id="2021" r:id="rId91"/>
    <p:sldId id="2022" r:id="rId92"/>
    <p:sldId id="2023" r:id="rId93"/>
    <p:sldId id="2024" r:id="rId94"/>
    <p:sldId id="2025" r:id="rId95"/>
    <p:sldId id="2026" r:id="rId96"/>
    <p:sldId id="2027" r:id="rId97"/>
    <p:sldId id="2028" r:id="rId98"/>
    <p:sldId id="2029" r:id="rId99"/>
    <p:sldId id="2030" r:id="rId100"/>
    <p:sldId id="2031" r:id="rId101"/>
    <p:sldId id="2032" r:id="rId102"/>
    <p:sldId id="2033" r:id="rId103"/>
    <p:sldId id="2034" r:id="rId104"/>
    <p:sldId id="2035" r:id="rId105"/>
    <p:sldId id="2036" r:id="rId106"/>
    <p:sldId id="2037" r:id="rId107"/>
    <p:sldId id="2038" r:id="rId108"/>
    <p:sldId id="2039" r:id="rId109"/>
    <p:sldId id="2040" r:id="rId110"/>
    <p:sldId id="2041" r:id="rId111"/>
    <p:sldId id="2042" r:id="rId112"/>
    <p:sldId id="2043" r:id="rId113"/>
    <p:sldId id="2044" r:id="rId114"/>
    <p:sldId id="2045" r:id="rId115"/>
    <p:sldId id="2046" r:id="rId116"/>
    <p:sldId id="2047" r:id="rId117"/>
    <p:sldId id="2048" r:id="rId118"/>
    <p:sldId id="2049" r:id="rId119"/>
    <p:sldId id="2050" r:id="rId120"/>
    <p:sldId id="2051" r:id="rId121"/>
    <p:sldId id="2052" r:id="rId122"/>
    <p:sldId id="2053" r:id="rId123"/>
    <p:sldId id="2054" r:id="rId124"/>
    <p:sldId id="2055" r:id="rId125"/>
    <p:sldId id="2056" r:id="rId126"/>
    <p:sldId id="2057" r:id="rId127"/>
    <p:sldId id="2058" r:id="rId128"/>
    <p:sldId id="2059" r:id="rId129"/>
    <p:sldId id="2060" r:id="rId130"/>
    <p:sldId id="2061" r:id="rId131"/>
    <p:sldId id="2062" r:id="rId132"/>
    <p:sldId id="2063" r:id="rId133"/>
    <p:sldId id="2064" r:id="rId134"/>
    <p:sldId id="2065" r:id="rId135"/>
    <p:sldId id="2066" r:id="rId136"/>
    <p:sldId id="2067" r:id="rId137"/>
    <p:sldId id="2068" r:id="rId138"/>
    <p:sldId id="2069" r:id="rId139"/>
    <p:sldId id="2070" r:id="rId140"/>
    <p:sldId id="2071" r:id="rId141"/>
    <p:sldId id="2072" r:id="rId142"/>
    <p:sldId id="2073" r:id="rId143"/>
    <p:sldId id="2074" r:id="rId144"/>
    <p:sldId id="2075" r:id="rId145"/>
    <p:sldId id="2076" r:id="rId146"/>
    <p:sldId id="2077" r:id="rId147"/>
    <p:sldId id="2078" r:id="rId148"/>
    <p:sldId id="2079" r:id="rId149"/>
    <p:sldId id="2080" r:id="rId150"/>
    <p:sldId id="2081" r:id="rId151"/>
    <p:sldId id="2082" r:id="rId152"/>
    <p:sldId id="2083" r:id="rId153"/>
    <p:sldId id="2084" r:id="rId154"/>
    <p:sldId id="2085" r:id="rId155"/>
    <p:sldId id="2086" r:id="rId156"/>
    <p:sldId id="2087" r:id="rId157"/>
    <p:sldId id="2088" r:id="rId158"/>
    <p:sldId id="2089" r:id="rId159"/>
    <p:sldId id="2090" r:id="rId160"/>
    <p:sldId id="2091" r:id="rId161"/>
    <p:sldId id="2092" r:id="rId16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3F8D-893F-87DD-7654-D7B2161C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7EB1F-C4D8-9CE5-6BF0-25F5D7FD0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6A3C8-B17D-3904-F980-6A0677CB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B8D37-57CF-322A-2F6D-74E4E984B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57699-03F3-F7CD-BA85-001F32C6A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202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6492-7635-2804-19C9-41930A11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D952C-1763-DD4C-4192-0778A80E2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C3486-6B25-A89D-89B2-E61B9056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07CDD-F118-B8F3-5FDC-448D47F5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CF2C0-2E5B-1B2B-3F85-B447FB5B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062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6D9E6-BB3F-740B-88C5-6BFB445DF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D5190-6803-B933-DD19-98FF88A0E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EA7AF-7F77-5CA2-D6EB-59501DE43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7D47E-9412-8C22-5E9F-6DB85CAF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1B57D-0300-CFB9-4008-20D3B17E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00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E03B7-C19F-92C6-F9BC-84083C66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B2E8-1253-5AB5-9AAA-BEB2041D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0F11F-F549-62BC-B3BC-9BF9DEFD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5E95-0DCA-8D32-3A68-F71DBFCD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592B-0E42-45A4-9DCD-367E748F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32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B578-E79A-4CDE-2FE1-6F1584EA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4429-BCEA-E7A4-0EC5-0B0B877A7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36CC-6F34-DA28-41E9-E7952E319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0A90A-6FCF-6696-909F-F67FAB9B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E9860-7BF7-7982-1B11-C0DECFA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70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17F8-347F-3584-43A9-5A49A167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05A9-A47B-51E9-3A7C-229982E37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7E1B6-1D0D-5AF0-88F8-52EACCEBF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5731A-A74A-45DF-D8E6-8D7934A4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14E54-DA46-FBC3-11CE-5DB13FB8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8DF7D-7802-7370-0512-0602F7FD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73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969E-F6EF-3131-628D-029E2302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FFA67-7247-1B8A-D4EE-75D705971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8D619-E497-1408-A0CF-BB22E457D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F7AAF-39FF-D020-D234-837FB1715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4321D6-DB5D-DB30-AFB7-A8E47641A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69E30-18DC-48A6-2346-004EC583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1D976E-2A4C-9324-2553-20C4D7B3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C536A-B689-7E46-8575-ACF9C4C8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68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81065-60A9-A89D-E584-FC8B06C4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68659-EBEF-D01F-0748-DBB2DD1C6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5CEC7-4E1F-F432-98A8-EC0168E5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B5F95-F36A-756C-8AEB-928E544C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684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4C270-1B37-A307-5033-D0944CFB8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0FEB1-CB0B-D5CA-21FC-0D883B60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1B731-3CD9-33C9-4815-F37A616F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51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EC3F-0C18-A544-1EB3-51B8A9D64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5B204-9C92-BD5B-1B59-BAE0B589B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17854-7738-FBF1-2487-D3CB59D4F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C55E8-88B9-4E9B-4746-B27AEB4C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7EB85-1EB7-2F92-68CE-291FB646B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2457A-8DBF-985A-3D05-D6960838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11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A792-FBF7-7083-250C-1FE71938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2685F-F063-2491-9CB8-5287AF43D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2F2B9-D64E-8D9F-8611-86969A6D1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C0817-9FD3-6EEC-AE39-67921FEC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4417A-E72D-05DD-D33D-E12EA07A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E0B62-3776-5DA8-1ED0-ED41EF99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62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28B6E-2D9E-EBFB-9DDE-6EB929FA3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8932F-FE4F-0103-5BAA-84A37F846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2E9D-550E-BE30-2C98-9442E558B1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E13B9-2401-441C-93E6-E258647A7575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EDFD2-23CD-48E1-5B6F-C510F6F83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99BEA-8234-1BAD-F152-C85090A80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F3132-22CE-4936-B071-F3893824BC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424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5338-4717-C618-3638-8D9444765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4H 15MIN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72BD-8F60-EBC4-66D1-2994389D29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BASIL JOHNY 1098</a:t>
            </a:r>
          </a:p>
        </p:txBody>
      </p:sp>
    </p:spTree>
    <p:extLst>
      <p:ext uri="{BB962C8B-B14F-4D97-AF65-F5344CB8AC3E}">
        <p14:creationId xmlns:p14="http://schemas.microsoft.com/office/powerpoint/2010/main" val="1737727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HF_2025-07-15_12-14-15">
            <a:extLst>
              <a:ext uri="{FF2B5EF4-FFF2-40B4-BE49-F238E27FC236}">
                <a16:creationId xmlns:a16="http://schemas.microsoft.com/office/drawing/2014/main" id="{C016947B-9660-AE77-D7B1-B594F61446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11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10-23">
            <a:extLst>
              <a:ext uri="{FF2B5EF4-FFF2-40B4-BE49-F238E27FC236}">
                <a16:creationId xmlns:a16="http://schemas.microsoft.com/office/drawing/2014/main" id="{A9CB02E5-94F9-164C-A4E2-EE0A4C464B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12192000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01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07-37">
            <a:extLst>
              <a:ext uri="{FF2B5EF4-FFF2-40B4-BE49-F238E27FC236}">
                <a16:creationId xmlns:a16="http://schemas.microsoft.com/office/drawing/2014/main" id="{41E5337C-8739-503B-DA72-AC41A16F6B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12192000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396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20-09">
            <a:extLst>
              <a:ext uri="{FF2B5EF4-FFF2-40B4-BE49-F238E27FC236}">
                <a16:creationId xmlns:a16="http://schemas.microsoft.com/office/drawing/2014/main" id="{30C63A68-CAFB-574E-5449-EC9C6EE41C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91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17-08">
            <a:extLst>
              <a:ext uri="{FF2B5EF4-FFF2-40B4-BE49-F238E27FC236}">
                <a16:creationId xmlns:a16="http://schemas.microsoft.com/office/drawing/2014/main" id="{27F34397-6275-813F-D408-88E5991C4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12192000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88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26-07">
            <a:extLst>
              <a:ext uri="{FF2B5EF4-FFF2-40B4-BE49-F238E27FC236}">
                <a16:creationId xmlns:a16="http://schemas.microsoft.com/office/drawing/2014/main" id="{95C39D6F-A5AC-823E-87D7-68606C8042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86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23-39">
            <a:extLst>
              <a:ext uri="{FF2B5EF4-FFF2-40B4-BE49-F238E27FC236}">
                <a16:creationId xmlns:a16="http://schemas.microsoft.com/office/drawing/2014/main" id="{811FC2B1-BB0C-655F-8EE4-1D58E7863C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33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29-53">
            <a:extLst>
              <a:ext uri="{FF2B5EF4-FFF2-40B4-BE49-F238E27FC236}">
                <a16:creationId xmlns:a16="http://schemas.microsoft.com/office/drawing/2014/main" id="{4A2E5029-C69C-D5E7-0B53-1A3A0C642B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27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27-50">
            <a:extLst>
              <a:ext uri="{FF2B5EF4-FFF2-40B4-BE49-F238E27FC236}">
                <a16:creationId xmlns:a16="http://schemas.microsoft.com/office/drawing/2014/main" id="{3AD21CB2-FE59-5227-62BA-305BD48970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822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35-14">
            <a:extLst>
              <a:ext uri="{FF2B5EF4-FFF2-40B4-BE49-F238E27FC236}">
                <a16:creationId xmlns:a16="http://schemas.microsoft.com/office/drawing/2014/main" id="{4C95189C-B188-F8E9-C23E-342A201D8E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353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32-33">
            <a:extLst>
              <a:ext uri="{FF2B5EF4-FFF2-40B4-BE49-F238E27FC236}">
                <a16:creationId xmlns:a16="http://schemas.microsoft.com/office/drawing/2014/main" id="{1854DA80-44C5-823C-5038-A29F69BA44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2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HF_2025-07-15_12-17-28">
            <a:extLst>
              <a:ext uri="{FF2B5EF4-FFF2-40B4-BE49-F238E27FC236}">
                <a16:creationId xmlns:a16="http://schemas.microsoft.com/office/drawing/2014/main" id="{49040976-1A97-28F5-9681-3A8B6B49D2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123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39-28">
            <a:extLst>
              <a:ext uri="{FF2B5EF4-FFF2-40B4-BE49-F238E27FC236}">
                <a16:creationId xmlns:a16="http://schemas.microsoft.com/office/drawing/2014/main" id="{9C481690-EBFF-49C2-795E-79BC121B7F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21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AD_2025-07-25_17-38-47">
            <a:extLst>
              <a:ext uri="{FF2B5EF4-FFF2-40B4-BE49-F238E27FC236}">
                <a16:creationId xmlns:a16="http://schemas.microsoft.com/office/drawing/2014/main" id="{4E13A7F0-1289-B354-5918-4989542FB5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27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_2025-07-25_17-46-06">
            <a:extLst>
              <a:ext uri="{FF2B5EF4-FFF2-40B4-BE49-F238E27FC236}">
                <a16:creationId xmlns:a16="http://schemas.microsoft.com/office/drawing/2014/main" id="{7268C769-FD86-D8E8-35F2-2FFF518E1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202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_2025-07-25_17-43-48">
            <a:extLst>
              <a:ext uri="{FF2B5EF4-FFF2-40B4-BE49-F238E27FC236}">
                <a16:creationId xmlns:a16="http://schemas.microsoft.com/office/drawing/2014/main" id="{75B8FF29-FB62-3920-1B84-E1A041BC6E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921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_2025-07-25_17-50-20">
            <a:extLst>
              <a:ext uri="{FF2B5EF4-FFF2-40B4-BE49-F238E27FC236}">
                <a16:creationId xmlns:a16="http://schemas.microsoft.com/office/drawing/2014/main" id="{CBF4E283-CB09-59D2-E64C-281B8BB347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847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_2025-07-25_17-49-43">
            <a:extLst>
              <a:ext uri="{FF2B5EF4-FFF2-40B4-BE49-F238E27FC236}">
                <a16:creationId xmlns:a16="http://schemas.microsoft.com/office/drawing/2014/main" id="{4B65FECC-49C0-5D62-4C9C-EE7D7707BE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91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_2025-07-25_17-52-17">
            <a:extLst>
              <a:ext uri="{FF2B5EF4-FFF2-40B4-BE49-F238E27FC236}">
                <a16:creationId xmlns:a16="http://schemas.microsoft.com/office/drawing/2014/main" id="{93D3B7A2-FE6B-C3FB-7082-369FD17B98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366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_2025-07-25_17-55-53">
            <a:extLst>
              <a:ext uri="{FF2B5EF4-FFF2-40B4-BE49-F238E27FC236}">
                <a16:creationId xmlns:a16="http://schemas.microsoft.com/office/drawing/2014/main" id="{81E2EB61-0082-272C-FCA7-2A5F7489F0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905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_2025-07-25_17-57-55">
            <a:extLst>
              <a:ext uri="{FF2B5EF4-FFF2-40B4-BE49-F238E27FC236}">
                <a16:creationId xmlns:a16="http://schemas.microsoft.com/office/drawing/2014/main" id="{5E503DDA-207F-CE00-FD2E-BEFBF5ED5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007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_2025-07-25_17-59-00">
            <a:extLst>
              <a:ext uri="{FF2B5EF4-FFF2-40B4-BE49-F238E27FC236}">
                <a16:creationId xmlns:a16="http://schemas.microsoft.com/office/drawing/2014/main" id="{10DDAC4D-B564-CB2D-4A94-B6E18AB6C9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2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HF_2025-07-15_14-32-57">
            <a:extLst>
              <a:ext uri="{FF2B5EF4-FFF2-40B4-BE49-F238E27FC236}">
                <a16:creationId xmlns:a16="http://schemas.microsoft.com/office/drawing/2014/main" id="{AAC3399F-DC97-AFC6-C4A1-A3C2C2327B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556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1-37-07">
            <a:extLst>
              <a:ext uri="{FF2B5EF4-FFF2-40B4-BE49-F238E27FC236}">
                <a16:creationId xmlns:a16="http://schemas.microsoft.com/office/drawing/2014/main" id="{B2E05D97-3466-B778-8C2E-164AC2BE53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790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1-36-17">
            <a:extLst>
              <a:ext uri="{FF2B5EF4-FFF2-40B4-BE49-F238E27FC236}">
                <a16:creationId xmlns:a16="http://schemas.microsoft.com/office/drawing/2014/main" id="{E78A7C46-4BFD-8975-204A-8ABB48EB83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33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1-46-49">
            <a:extLst>
              <a:ext uri="{FF2B5EF4-FFF2-40B4-BE49-F238E27FC236}">
                <a16:creationId xmlns:a16="http://schemas.microsoft.com/office/drawing/2014/main" id="{239EFEAA-24D6-A043-CC7D-002E2106E7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499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1-46-06">
            <a:extLst>
              <a:ext uri="{FF2B5EF4-FFF2-40B4-BE49-F238E27FC236}">
                <a16:creationId xmlns:a16="http://schemas.microsoft.com/office/drawing/2014/main" id="{EB247056-AEA5-60C2-853A-15847A2E20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720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1-52-41">
            <a:extLst>
              <a:ext uri="{FF2B5EF4-FFF2-40B4-BE49-F238E27FC236}">
                <a16:creationId xmlns:a16="http://schemas.microsoft.com/office/drawing/2014/main" id="{E75A4699-335D-D561-B769-7E0443D238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03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1-52-03">
            <a:extLst>
              <a:ext uri="{FF2B5EF4-FFF2-40B4-BE49-F238E27FC236}">
                <a16:creationId xmlns:a16="http://schemas.microsoft.com/office/drawing/2014/main" id="{1B75433F-6F1D-08E8-EFFF-AAD1A1178C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40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2-04-54">
            <a:extLst>
              <a:ext uri="{FF2B5EF4-FFF2-40B4-BE49-F238E27FC236}">
                <a16:creationId xmlns:a16="http://schemas.microsoft.com/office/drawing/2014/main" id="{69B570CD-327F-8B6E-8443-489D1C975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40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1-56-43">
            <a:extLst>
              <a:ext uri="{FF2B5EF4-FFF2-40B4-BE49-F238E27FC236}">
                <a16:creationId xmlns:a16="http://schemas.microsoft.com/office/drawing/2014/main" id="{A0A07DF6-1613-3A1F-24D5-2E6FA20972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81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2-07-15">
            <a:extLst>
              <a:ext uri="{FF2B5EF4-FFF2-40B4-BE49-F238E27FC236}">
                <a16:creationId xmlns:a16="http://schemas.microsoft.com/office/drawing/2014/main" id="{E26968F0-AA38-7D54-5832-8214B8BC5D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799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2-05-28">
            <a:extLst>
              <a:ext uri="{FF2B5EF4-FFF2-40B4-BE49-F238E27FC236}">
                <a16:creationId xmlns:a16="http://schemas.microsoft.com/office/drawing/2014/main" id="{849C2652-C67E-EA88-0C0A-A5550CC712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1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HF_2025-07-15_14-39-17">
            <a:extLst>
              <a:ext uri="{FF2B5EF4-FFF2-40B4-BE49-F238E27FC236}">
                <a16:creationId xmlns:a16="http://schemas.microsoft.com/office/drawing/2014/main" id="{D3E911E5-BF1D-E475-3742-A4C348DB3F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556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3-00-46">
            <a:extLst>
              <a:ext uri="{FF2B5EF4-FFF2-40B4-BE49-F238E27FC236}">
                <a16:creationId xmlns:a16="http://schemas.microsoft.com/office/drawing/2014/main" id="{846DEF63-870B-0F1B-E1DC-DE48E28EFB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406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2-56-41">
            <a:extLst>
              <a:ext uri="{FF2B5EF4-FFF2-40B4-BE49-F238E27FC236}">
                <a16:creationId xmlns:a16="http://schemas.microsoft.com/office/drawing/2014/main" id="{581DE93D-16D5-BD5A-A159-651449DAE1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40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3-17-46">
            <a:extLst>
              <a:ext uri="{FF2B5EF4-FFF2-40B4-BE49-F238E27FC236}">
                <a16:creationId xmlns:a16="http://schemas.microsoft.com/office/drawing/2014/main" id="{9700FDEA-4193-8EE6-C1DC-0BB74F91E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226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3-15-52">
            <a:extLst>
              <a:ext uri="{FF2B5EF4-FFF2-40B4-BE49-F238E27FC236}">
                <a16:creationId xmlns:a16="http://schemas.microsoft.com/office/drawing/2014/main" id="{C603CA8C-6BCB-B6C0-5D0E-D7300219FA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300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3-25-19">
            <a:extLst>
              <a:ext uri="{FF2B5EF4-FFF2-40B4-BE49-F238E27FC236}">
                <a16:creationId xmlns:a16="http://schemas.microsoft.com/office/drawing/2014/main" id="{9320D1F1-EFD6-B80D-AF22-F1E172C71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078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3-22-39">
            <a:extLst>
              <a:ext uri="{FF2B5EF4-FFF2-40B4-BE49-F238E27FC236}">
                <a16:creationId xmlns:a16="http://schemas.microsoft.com/office/drawing/2014/main" id="{4977D445-4DB4-70EF-2F8F-509A71B7BE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072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3-30-58">
            <a:extLst>
              <a:ext uri="{FF2B5EF4-FFF2-40B4-BE49-F238E27FC236}">
                <a16:creationId xmlns:a16="http://schemas.microsoft.com/office/drawing/2014/main" id="{AD6D57DF-BA67-2445-8A5F-3E6A3AFFB2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90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3-30-01">
            <a:extLst>
              <a:ext uri="{FF2B5EF4-FFF2-40B4-BE49-F238E27FC236}">
                <a16:creationId xmlns:a16="http://schemas.microsoft.com/office/drawing/2014/main" id="{75F6B580-1B74-163B-9797-1F29A7B96F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32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3-35-36">
            <a:extLst>
              <a:ext uri="{FF2B5EF4-FFF2-40B4-BE49-F238E27FC236}">
                <a16:creationId xmlns:a16="http://schemas.microsoft.com/office/drawing/2014/main" id="{A7B2D9C3-6018-51FE-E2FF-34241383A5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3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_2025-07-26_13-34-39">
            <a:extLst>
              <a:ext uri="{FF2B5EF4-FFF2-40B4-BE49-F238E27FC236}">
                <a16:creationId xmlns:a16="http://schemas.microsoft.com/office/drawing/2014/main" id="{C353B50C-1F36-F9AB-CAD3-EF4D2B5910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3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JPY_2025-07-15_15-16-00">
            <a:extLst>
              <a:ext uri="{FF2B5EF4-FFF2-40B4-BE49-F238E27FC236}">
                <a16:creationId xmlns:a16="http://schemas.microsoft.com/office/drawing/2014/main" id="{62D7AA3C-A399-F5FF-ECDF-62104786FB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05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CAD_2025-07-26_15-11-08">
            <a:extLst>
              <a:ext uri="{FF2B5EF4-FFF2-40B4-BE49-F238E27FC236}">
                <a16:creationId xmlns:a16="http://schemas.microsoft.com/office/drawing/2014/main" id="{FCBDAD1D-2D1A-832F-E66E-ECA60A6DD0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220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CAD_2025-07-26_15-09-00">
            <a:extLst>
              <a:ext uri="{FF2B5EF4-FFF2-40B4-BE49-F238E27FC236}">
                <a16:creationId xmlns:a16="http://schemas.microsoft.com/office/drawing/2014/main" id="{67ED018C-BBD8-3865-D718-082A945B07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672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CAD_2025-07-26_15-20-05">
            <a:extLst>
              <a:ext uri="{FF2B5EF4-FFF2-40B4-BE49-F238E27FC236}">
                <a16:creationId xmlns:a16="http://schemas.microsoft.com/office/drawing/2014/main" id="{B024868D-9A17-38B3-A79E-EE0764C884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702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CAD_2025-07-26_15-16-59">
            <a:extLst>
              <a:ext uri="{FF2B5EF4-FFF2-40B4-BE49-F238E27FC236}">
                <a16:creationId xmlns:a16="http://schemas.microsoft.com/office/drawing/2014/main" id="{A53C06A5-8035-1E27-4B5C-E1A52B120B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501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CAD_2025-07-26_15-29-37">
            <a:extLst>
              <a:ext uri="{FF2B5EF4-FFF2-40B4-BE49-F238E27FC236}">
                <a16:creationId xmlns:a16="http://schemas.microsoft.com/office/drawing/2014/main" id="{0CBA59B7-DD72-8385-BAB7-4F3FF47270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037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CAD_2025-07-26_15-28-41">
            <a:extLst>
              <a:ext uri="{FF2B5EF4-FFF2-40B4-BE49-F238E27FC236}">
                <a16:creationId xmlns:a16="http://schemas.microsoft.com/office/drawing/2014/main" id="{00D8A513-8572-9B40-3945-128744FC1E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752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DJPY_2025-07-26_15-46-19">
            <a:extLst>
              <a:ext uri="{FF2B5EF4-FFF2-40B4-BE49-F238E27FC236}">
                <a16:creationId xmlns:a16="http://schemas.microsoft.com/office/drawing/2014/main" id="{D20E46A3-6916-AF82-DD15-F6F883A90C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84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DJPY_2025-07-26_15-44-27">
            <a:extLst>
              <a:ext uri="{FF2B5EF4-FFF2-40B4-BE49-F238E27FC236}">
                <a16:creationId xmlns:a16="http://schemas.microsoft.com/office/drawing/2014/main" id="{3AC63D23-55EA-1BE8-AC07-96C7595CB3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516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DCHF_2025-07-26_15-57-44">
            <a:extLst>
              <a:ext uri="{FF2B5EF4-FFF2-40B4-BE49-F238E27FC236}">
                <a16:creationId xmlns:a16="http://schemas.microsoft.com/office/drawing/2014/main" id="{B8CE0641-204D-BE64-9CB4-C356DF14C3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18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SDCHF_2025-07-26_15-55-17">
            <a:extLst>
              <a:ext uri="{FF2B5EF4-FFF2-40B4-BE49-F238E27FC236}">
                <a16:creationId xmlns:a16="http://schemas.microsoft.com/office/drawing/2014/main" id="{D73C88A9-F5C6-21D4-B833-C22C9CD05F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2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JPY_2025-07-15_14-58-10">
            <a:extLst>
              <a:ext uri="{FF2B5EF4-FFF2-40B4-BE49-F238E27FC236}">
                <a16:creationId xmlns:a16="http://schemas.microsoft.com/office/drawing/2014/main" id="{AEBAA842-7B67-1907-1F26-671E8E9B8D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283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AUD_2025-07-26_17-30-29">
            <a:extLst>
              <a:ext uri="{FF2B5EF4-FFF2-40B4-BE49-F238E27FC236}">
                <a16:creationId xmlns:a16="http://schemas.microsoft.com/office/drawing/2014/main" id="{C42E6F93-E9D2-F50E-CB4B-03D47A7FE5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67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AUD_2025-07-26_17-28-57">
            <a:extLst>
              <a:ext uri="{FF2B5EF4-FFF2-40B4-BE49-F238E27FC236}">
                <a16:creationId xmlns:a16="http://schemas.microsoft.com/office/drawing/2014/main" id="{0F192469-E79F-6F57-40E8-B38E205143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553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AUD_2025-07-26_17-37-33">
            <a:extLst>
              <a:ext uri="{FF2B5EF4-FFF2-40B4-BE49-F238E27FC236}">
                <a16:creationId xmlns:a16="http://schemas.microsoft.com/office/drawing/2014/main" id="{0F7B6E40-F02F-53F7-A670-AA5F5C26AC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846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AUD_2025-07-26_17-36-41">
            <a:extLst>
              <a:ext uri="{FF2B5EF4-FFF2-40B4-BE49-F238E27FC236}">
                <a16:creationId xmlns:a16="http://schemas.microsoft.com/office/drawing/2014/main" id="{FC7591AA-EF74-8D44-2F13-875735C083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409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AUUSD_2025-07-26_17-44-43">
            <a:extLst>
              <a:ext uri="{FF2B5EF4-FFF2-40B4-BE49-F238E27FC236}">
                <a16:creationId xmlns:a16="http://schemas.microsoft.com/office/drawing/2014/main" id="{9F25F9C9-EAD7-043F-8D09-00AAD911C2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88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AUUSD_2025-07-26_17-42-34">
            <a:extLst>
              <a:ext uri="{FF2B5EF4-FFF2-40B4-BE49-F238E27FC236}">
                <a16:creationId xmlns:a16="http://schemas.microsoft.com/office/drawing/2014/main" id="{7522C993-0C98-C4A2-6C4C-085D68770D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54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AUUSD_2025-07-26_17-52-02">
            <a:extLst>
              <a:ext uri="{FF2B5EF4-FFF2-40B4-BE49-F238E27FC236}">
                <a16:creationId xmlns:a16="http://schemas.microsoft.com/office/drawing/2014/main" id="{39D43B3F-F835-A57E-CF36-8F6CDBDA94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564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AUUSD_2025-07-26_17-50-01">
            <a:extLst>
              <a:ext uri="{FF2B5EF4-FFF2-40B4-BE49-F238E27FC236}">
                <a16:creationId xmlns:a16="http://schemas.microsoft.com/office/drawing/2014/main" id="{B91B8EDF-BB2F-6700-7BB9-2433DEECEE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2258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AUUSD_2025-07-26_17-56-33">
            <a:extLst>
              <a:ext uri="{FF2B5EF4-FFF2-40B4-BE49-F238E27FC236}">
                <a16:creationId xmlns:a16="http://schemas.microsoft.com/office/drawing/2014/main" id="{2E94BAD6-E256-F021-B492-E48C0832E8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37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AUUSD_2025-07-26_17-54-25">
            <a:extLst>
              <a:ext uri="{FF2B5EF4-FFF2-40B4-BE49-F238E27FC236}">
                <a16:creationId xmlns:a16="http://schemas.microsoft.com/office/drawing/2014/main" id="{C57309D3-A1A8-D90D-5734-539B978BB7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6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JPY_2025-07-15_15-25-38">
            <a:extLst>
              <a:ext uri="{FF2B5EF4-FFF2-40B4-BE49-F238E27FC236}">
                <a16:creationId xmlns:a16="http://schemas.microsoft.com/office/drawing/2014/main" id="{1633FC67-A4E6-450D-6952-F72556667D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569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AGUSD_2025-07-26_21-21-36">
            <a:extLst>
              <a:ext uri="{FF2B5EF4-FFF2-40B4-BE49-F238E27FC236}">
                <a16:creationId xmlns:a16="http://schemas.microsoft.com/office/drawing/2014/main" id="{9F224A15-579C-4191-7F98-76E7FD1CC3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260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AGUSD_2025-07-26_21-20-49">
            <a:extLst>
              <a:ext uri="{FF2B5EF4-FFF2-40B4-BE49-F238E27FC236}">
                <a16:creationId xmlns:a16="http://schemas.microsoft.com/office/drawing/2014/main" id="{FB01185D-14F2-D045-F00D-E24C41E9F8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5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JPY_2025-07-15_15-24-04">
            <a:extLst>
              <a:ext uri="{FF2B5EF4-FFF2-40B4-BE49-F238E27FC236}">
                <a16:creationId xmlns:a16="http://schemas.microsoft.com/office/drawing/2014/main" id="{8165594E-D0DD-102F-1BBF-069BF9977B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19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JPY_2025-07-16_10-15-55">
            <a:extLst>
              <a:ext uri="{FF2B5EF4-FFF2-40B4-BE49-F238E27FC236}">
                <a16:creationId xmlns:a16="http://schemas.microsoft.com/office/drawing/2014/main" id="{106AF276-58C8-72B0-3D5E-38B097965E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67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JPY_2025-07-15_15-56-16">
            <a:extLst>
              <a:ext uri="{FF2B5EF4-FFF2-40B4-BE49-F238E27FC236}">
                <a16:creationId xmlns:a16="http://schemas.microsoft.com/office/drawing/2014/main" id="{402315C4-72F7-7EC4-0A52-DB0F23A16E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63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AD_2025-07-13_17-44-00">
            <a:extLst>
              <a:ext uri="{FF2B5EF4-FFF2-40B4-BE49-F238E27FC236}">
                <a16:creationId xmlns:a16="http://schemas.microsoft.com/office/drawing/2014/main" id="{7DFFD923-51FD-E38B-E6EF-EE8A4D17E0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9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JPY_2025-07-16_08-19-14">
            <a:extLst>
              <a:ext uri="{FF2B5EF4-FFF2-40B4-BE49-F238E27FC236}">
                <a16:creationId xmlns:a16="http://schemas.microsoft.com/office/drawing/2014/main" id="{CB84B831-BBBC-6B52-FB6F-97741CEE99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00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JPY_2025-07-16_08-22-25">
            <a:extLst>
              <a:ext uri="{FF2B5EF4-FFF2-40B4-BE49-F238E27FC236}">
                <a16:creationId xmlns:a16="http://schemas.microsoft.com/office/drawing/2014/main" id="{66724F40-5413-F958-DEC3-41436E0FBA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63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NZD_2025-07-16_11-11-31">
            <a:extLst>
              <a:ext uri="{FF2B5EF4-FFF2-40B4-BE49-F238E27FC236}">
                <a16:creationId xmlns:a16="http://schemas.microsoft.com/office/drawing/2014/main" id="{69F37FD9-98EA-989C-149A-201366AE9A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NZD_2025-07-17_16-08-28">
            <a:extLst>
              <a:ext uri="{FF2B5EF4-FFF2-40B4-BE49-F238E27FC236}">
                <a16:creationId xmlns:a16="http://schemas.microsoft.com/office/drawing/2014/main" id="{5FC05EF3-CDE3-B2F2-20CD-EE95C3372C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87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NZD_2025-07-18_10-17-31">
            <a:extLst>
              <a:ext uri="{FF2B5EF4-FFF2-40B4-BE49-F238E27FC236}">
                <a16:creationId xmlns:a16="http://schemas.microsoft.com/office/drawing/2014/main" id="{5DB8D07E-4D7F-4C5D-7F95-96F7C63392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12192000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63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NZD_2025-07-18_10-15-41">
            <a:extLst>
              <a:ext uri="{FF2B5EF4-FFF2-40B4-BE49-F238E27FC236}">
                <a16:creationId xmlns:a16="http://schemas.microsoft.com/office/drawing/2014/main" id="{6682D5BB-08AB-C0C4-E7AC-DB280B76EE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12192000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_2025-07-18_15-13-21">
            <a:extLst>
              <a:ext uri="{FF2B5EF4-FFF2-40B4-BE49-F238E27FC236}">
                <a16:creationId xmlns:a16="http://schemas.microsoft.com/office/drawing/2014/main" id="{CF183BA9-CB60-8C07-3D20-A8E9EE2376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39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_2025-07-18_15-07-33">
            <a:extLst>
              <a:ext uri="{FF2B5EF4-FFF2-40B4-BE49-F238E27FC236}">
                <a16:creationId xmlns:a16="http://schemas.microsoft.com/office/drawing/2014/main" id="{DE621540-1B81-4B53-3C9C-39FBFE2354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0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_2025-07-18_15-19-21">
            <a:extLst>
              <a:ext uri="{FF2B5EF4-FFF2-40B4-BE49-F238E27FC236}">
                <a16:creationId xmlns:a16="http://schemas.microsoft.com/office/drawing/2014/main" id="{013DE45E-3BB8-4AC6-CE12-7CE69E2E3B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77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_2025-07-18_15-15-46">
            <a:extLst>
              <a:ext uri="{FF2B5EF4-FFF2-40B4-BE49-F238E27FC236}">
                <a16:creationId xmlns:a16="http://schemas.microsoft.com/office/drawing/2014/main" id="{E441A318-C1DB-C0E0-4EB1-A202B14432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1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AD_2025-07-13_14-04-09">
            <a:extLst>
              <a:ext uri="{FF2B5EF4-FFF2-40B4-BE49-F238E27FC236}">
                <a16:creationId xmlns:a16="http://schemas.microsoft.com/office/drawing/2014/main" id="{A81C03A8-BFF4-F799-C01E-98AC09B588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61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AD_2025-07-24_15-50-43">
            <a:extLst>
              <a:ext uri="{FF2B5EF4-FFF2-40B4-BE49-F238E27FC236}">
                <a16:creationId xmlns:a16="http://schemas.microsoft.com/office/drawing/2014/main" id="{B9D004E5-930A-9141-5290-5BB7DD022F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8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AD_2025-07-24_15-47-08">
            <a:extLst>
              <a:ext uri="{FF2B5EF4-FFF2-40B4-BE49-F238E27FC236}">
                <a16:creationId xmlns:a16="http://schemas.microsoft.com/office/drawing/2014/main" id="{DE108B75-761A-2C05-FB78-54FE8C84FE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28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AD_2025-07-24_15-39-52">
            <a:extLst>
              <a:ext uri="{FF2B5EF4-FFF2-40B4-BE49-F238E27FC236}">
                <a16:creationId xmlns:a16="http://schemas.microsoft.com/office/drawing/2014/main" id="{385F9EF7-3F42-F1FF-0CFC-8EFCA85904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0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AD_2025-07-24_15-42-31">
            <a:extLst>
              <a:ext uri="{FF2B5EF4-FFF2-40B4-BE49-F238E27FC236}">
                <a16:creationId xmlns:a16="http://schemas.microsoft.com/office/drawing/2014/main" id="{BD43724F-5293-484D-3007-D136E318D0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78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AD_2025-07-24_15-36-52">
            <a:extLst>
              <a:ext uri="{FF2B5EF4-FFF2-40B4-BE49-F238E27FC236}">
                <a16:creationId xmlns:a16="http://schemas.microsoft.com/office/drawing/2014/main" id="{FB0DD371-E401-BC68-B1A3-5925EC7B38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6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AD_2025-07-24_15-32-22">
            <a:extLst>
              <a:ext uri="{FF2B5EF4-FFF2-40B4-BE49-F238E27FC236}">
                <a16:creationId xmlns:a16="http://schemas.microsoft.com/office/drawing/2014/main" id="{4536B90F-1F9A-A40D-1D11-89740D5DB4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4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AD_2025-07-24_15-24-40">
            <a:extLst>
              <a:ext uri="{FF2B5EF4-FFF2-40B4-BE49-F238E27FC236}">
                <a16:creationId xmlns:a16="http://schemas.microsoft.com/office/drawing/2014/main" id="{43FEB5E9-AC73-9FA7-41D2-C6727F8B4F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48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AD_2025-07-24_15-21-00">
            <a:extLst>
              <a:ext uri="{FF2B5EF4-FFF2-40B4-BE49-F238E27FC236}">
                <a16:creationId xmlns:a16="http://schemas.microsoft.com/office/drawing/2014/main" id="{DBCAA4EF-2795-9A67-689C-644B48AAB9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21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HF_2025-07-24_16-37-41">
            <a:extLst>
              <a:ext uri="{FF2B5EF4-FFF2-40B4-BE49-F238E27FC236}">
                <a16:creationId xmlns:a16="http://schemas.microsoft.com/office/drawing/2014/main" id="{05CEBD19-0D3B-D701-F18F-207D2B9B59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79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HF_2025-07-24_16-35-47">
            <a:extLst>
              <a:ext uri="{FF2B5EF4-FFF2-40B4-BE49-F238E27FC236}">
                <a16:creationId xmlns:a16="http://schemas.microsoft.com/office/drawing/2014/main" id="{0F9E3249-DCFA-7523-192C-28089000C1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AD_2025-07-13_18-10-22">
            <a:extLst>
              <a:ext uri="{FF2B5EF4-FFF2-40B4-BE49-F238E27FC236}">
                <a16:creationId xmlns:a16="http://schemas.microsoft.com/office/drawing/2014/main" id="{A0422307-1FBF-C580-4B0F-E68461DC90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10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HF_2025-07-24_16-42-19">
            <a:extLst>
              <a:ext uri="{FF2B5EF4-FFF2-40B4-BE49-F238E27FC236}">
                <a16:creationId xmlns:a16="http://schemas.microsoft.com/office/drawing/2014/main" id="{90A22374-A881-8EF7-2446-467023960B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14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HF_2025-07-24_16-40-27">
            <a:extLst>
              <a:ext uri="{FF2B5EF4-FFF2-40B4-BE49-F238E27FC236}">
                <a16:creationId xmlns:a16="http://schemas.microsoft.com/office/drawing/2014/main" id="{3D2A0F31-2894-FB85-F451-F4AA4DEAF1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23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HF_2025-07-24_16-52-15">
            <a:extLst>
              <a:ext uri="{FF2B5EF4-FFF2-40B4-BE49-F238E27FC236}">
                <a16:creationId xmlns:a16="http://schemas.microsoft.com/office/drawing/2014/main" id="{E55FE7A2-6975-AF98-B9C3-36F2831E38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3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HF_2025-07-24_16-49-17">
            <a:extLst>
              <a:ext uri="{FF2B5EF4-FFF2-40B4-BE49-F238E27FC236}">
                <a16:creationId xmlns:a16="http://schemas.microsoft.com/office/drawing/2014/main" id="{B0B538FC-875D-CCFF-C316-C22209DAE5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87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HF_2025-07-24_16-54-30">
            <a:extLst>
              <a:ext uri="{FF2B5EF4-FFF2-40B4-BE49-F238E27FC236}">
                <a16:creationId xmlns:a16="http://schemas.microsoft.com/office/drawing/2014/main" id="{77F02017-6A60-06F3-FC16-32C041D00A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5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CHF_2025-07-24_16-55-45">
            <a:extLst>
              <a:ext uri="{FF2B5EF4-FFF2-40B4-BE49-F238E27FC236}">
                <a16:creationId xmlns:a16="http://schemas.microsoft.com/office/drawing/2014/main" id="{A9BDB57C-2A5E-A265-5D55-F66503E122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14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GBP_2025-07-24_17-05-42">
            <a:extLst>
              <a:ext uri="{FF2B5EF4-FFF2-40B4-BE49-F238E27FC236}">
                <a16:creationId xmlns:a16="http://schemas.microsoft.com/office/drawing/2014/main" id="{9D5A22E0-6148-4756-EEA9-5B0E03DD9B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96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GBP_2025-07-24_17-04-12">
            <a:extLst>
              <a:ext uri="{FF2B5EF4-FFF2-40B4-BE49-F238E27FC236}">
                <a16:creationId xmlns:a16="http://schemas.microsoft.com/office/drawing/2014/main" id="{32BF61ED-E0C6-2FDE-5D95-90159B7A4A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64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GBP_2025-07-24_17-12-36">
            <a:extLst>
              <a:ext uri="{FF2B5EF4-FFF2-40B4-BE49-F238E27FC236}">
                <a16:creationId xmlns:a16="http://schemas.microsoft.com/office/drawing/2014/main" id="{59B81625-1048-E542-1937-6CADBECCA2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529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GBP_2025-07-24_17-13-25">
            <a:extLst>
              <a:ext uri="{FF2B5EF4-FFF2-40B4-BE49-F238E27FC236}">
                <a16:creationId xmlns:a16="http://schemas.microsoft.com/office/drawing/2014/main" id="{E5323E46-3746-3961-183A-0B4E2DC6E7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2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AD_2025-07-13_18-08-50">
            <a:extLst>
              <a:ext uri="{FF2B5EF4-FFF2-40B4-BE49-F238E27FC236}">
                <a16:creationId xmlns:a16="http://schemas.microsoft.com/office/drawing/2014/main" id="{8CBBCEFA-4A87-E930-2790-C9C98C0F57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01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GBP_2025-07-24_17-53-54">
            <a:extLst>
              <a:ext uri="{FF2B5EF4-FFF2-40B4-BE49-F238E27FC236}">
                <a16:creationId xmlns:a16="http://schemas.microsoft.com/office/drawing/2014/main" id="{A82E9ED8-6D65-BCD8-7769-877FC60D2A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1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GBP_2025-07-24_17-35-35">
            <a:extLst>
              <a:ext uri="{FF2B5EF4-FFF2-40B4-BE49-F238E27FC236}">
                <a16:creationId xmlns:a16="http://schemas.microsoft.com/office/drawing/2014/main" id="{F9F3BABF-3457-0600-0C8D-719E0CC46C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03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JPY_2025-07-25_11-00-59">
            <a:extLst>
              <a:ext uri="{FF2B5EF4-FFF2-40B4-BE49-F238E27FC236}">
                <a16:creationId xmlns:a16="http://schemas.microsoft.com/office/drawing/2014/main" id="{B20CA12C-E57F-6337-1435-D183B4BBFA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25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JPY_2025-07-25_10-58-59">
            <a:extLst>
              <a:ext uri="{FF2B5EF4-FFF2-40B4-BE49-F238E27FC236}">
                <a16:creationId xmlns:a16="http://schemas.microsoft.com/office/drawing/2014/main" id="{101C6DB7-7AEF-E179-C2C0-23DC9445E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9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JPY_2025-07-25_11-09-02">
            <a:extLst>
              <a:ext uri="{FF2B5EF4-FFF2-40B4-BE49-F238E27FC236}">
                <a16:creationId xmlns:a16="http://schemas.microsoft.com/office/drawing/2014/main" id="{00E5C7C5-DA33-C25F-32E7-2D238B5396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0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JPY_2025-07-25_11-07-52">
            <a:extLst>
              <a:ext uri="{FF2B5EF4-FFF2-40B4-BE49-F238E27FC236}">
                <a16:creationId xmlns:a16="http://schemas.microsoft.com/office/drawing/2014/main" id="{F2E82611-C1D4-0B62-A9FB-E1C92AF901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16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JPY_2025-07-25_11-14-29">
            <a:extLst>
              <a:ext uri="{FF2B5EF4-FFF2-40B4-BE49-F238E27FC236}">
                <a16:creationId xmlns:a16="http://schemas.microsoft.com/office/drawing/2014/main" id="{F6776ABA-54EB-44DC-B328-DE7D16CDDE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2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JPY_2025-07-25_11-13-31">
            <a:extLst>
              <a:ext uri="{FF2B5EF4-FFF2-40B4-BE49-F238E27FC236}">
                <a16:creationId xmlns:a16="http://schemas.microsoft.com/office/drawing/2014/main" id="{076B99DE-EAB2-ACF1-F708-846D85C31E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54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JPY_2025-07-25_11-21-45">
            <a:extLst>
              <a:ext uri="{FF2B5EF4-FFF2-40B4-BE49-F238E27FC236}">
                <a16:creationId xmlns:a16="http://schemas.microsoft.com/office/drawing/2014/main" id="{1B43127F-62F3-5EB1-BEBA-1A4683EA03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40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JPY_2025-07-25_11-19-14">
            <a:extLst>
              <a:ext uri="{FF2B5EF4-FFF2-40B4-BE49-F238E27FC236}">
                <a16:creationId xmlns:a16="http://schemas.microsoft.com/office/drawing/2014/main" id="{7FEAFD47-22AB-1C35-FF27-A7D1F094E9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4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AD_2025-07-09_16-12-21">
            <a:extLst>
              <a:ext uri="{FF2B5EF4-FFF2-40B4-BE49-F238E27FC236}">
                <a16:creationId xmlns:a16="http://schemas.microsoft.com/office/drawing/2014/main" id="{A497B03F-0395-B7C7-8FA2-4B10C88D3A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88"/>
            <a:ext cx="12192000" cy="63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25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NZD_2025-07-25_11-31-09">
            <a:extLst>
              <a:ext uri="{FF2B5EF4-FFF2-40B4-BE49-F238E27FC236}">
                <a16:creationId xmlns:a16="http://schemas.microsoft.com/office/drawing/2014/main" id="{5FC6A81A-EF1C-2D07-D576-40A8569C2C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08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NZD_2025-07-25_11-30-07">
            <a:extLst>
              <a:ext uri="{FF2B5EF4-FFF2-40B4-BE49-F238E27FC236}">
                <a16:creationId xmlns:a16="http://schemas.microsoft.com/office/drawing/2014/main" id="{CE393372-76A7-2F6C-F11E-8336E5F808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40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NZD_2025-07-25_11-34-47">
            <a:extLst>
              <a:ext uri="{FF2B5EF4-FFF2-40B4-BE49-F238E27FC236}">
                <a16:creationId xmlns:a16="http://schemas.microsoft.com/office/drawing/2014/main" id="{9E1701BB-0264-4476-450C-33E06F3316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07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NZD_2025-07-25_11-33-58">
            <a:extLst>
              <a:ext uri="{FF2B5EF4-FFF2-40B4-BE49-F238E27FC236}">
                <a16:creationId xmlns:a16="http://schemas.microsoft.com/office/drawing/2014/main" id="{198A79D1-2239-2CCD-FBD6-21C0AB8C1E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99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35-26">
            <a:extLst>
              <a:ext uri="{FF2B5EF4-FFF2-40B4-BE49-F238E27FC236}">
                <a16:creationId xmlns:a16="http://schemas.microsoft.com/office/drawing/2014/main" id="{CFB25CD8-C0BB-E283-8AA0-E093404D65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870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33-34">
            <a:extLst>
              <a:ext uri="{FF2B5EF4-FFF2-40B4-BE49-F238E27FC236}">
                <a16:creationId xmlns:a16="http://schemas.microsoft.com/office/drawing/2014/main" id="{20D08D76-AD1A-A163-A0CE-148DCEADAD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1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29-26">
            <a:extLst>
              <a:ext uri="{FF2B5EF4-FFF2-40B4-BE49-F238E27FC236}">
                <a16:creationId xmlns:a16="http://schemas.microsoft.com/office/drawing/2014/main" id="{1416F311-4D0E-3312-F810-5390239B1E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78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27-17">
            <a:extLst>
              <a:ext uri="{FF2B5EF4-FFF2-40B4-BE49-F238E27FC236}">
                <a16:creationId xmlns:a16="http://schemas.microsoft.com/office/drawing/2014/main" id="{9A11FDAA-F100-3A50-EC6C-21AC3D4C0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354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24-55">
            <a:extLst>
              <a:ext uri="{FF2B5EF4-FFF2-40B4-BE49-F238E27FC236}">
                <a16:creationId xmlns:a16="http://schemas.microsoft.com/office/drawing/2014/main" id="{A97E02F3-8814-35D1-E45C-476E4C63AE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35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23-16">
            <a:extLst>
              <a:ext uri="{FF2B5EF4-FFF2-40B4-BE49-F238E27FC236}">
                <a16:creationId xmlns:a16="http://schemas.microsoft.com/office/drawing/2014/main" id="{9334CD35-01DD-D256-9FE9-2525F1C733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5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AD_2025-07-09_20-46-34">
            <a:extLst>
              <a:ext uri="{FF2B5EF4-FFF2-40B4-BE49-F238E27FC236}">
                <a16:creationId xmlns:a16="http://schemas.microsoft.com/office/drawing/2014/main" id="{ECBA030B-F0CF-A08C-2CDF-FF3429778A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88"/>
            <a:ext cx="12192000" cy="63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702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20-52">
            <a:extLst>
              <a:ext uri="{FF2B5EF4-FFF2-40B4-BE49-F238E27FC236}">
                <a16:creationId xmlns:a16="http://schemas.microsoft.com/office/drawing/2014/main" id="{5C0647D6-C879-03AD-E6EE-9EE6685569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14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20-12">
            <a:extLst>
              <a:ext uri="{FF2B5EF4-FFF2-40B4-BE49-F238E27FC236}">
                <a16:creationId xmlns:a16="http://schemas.microsoft.com/office/drawing/2014/main" id="{561305A7-2F0A-CE91-08D1-4B21E6BC10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62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16-54">
            <a:extLst>
              <a:ext uri="{FF2B5EF4-FFF2-40B4-BE49-F238E27FC236}">
                <a16:creationId xmlns:a16="http://schemas.microsoft.com/office/drawing/2014/main" id="{3F6B0FC3-1847-146E-650C-09F046093E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13"/>
            <a:ext cx="12192000" cy="64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88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2-15-44">
            <a:extLst>
              <a:ext uri="{FF2B5EF4-FFF2-40B4-BE49-F238E27FC236}">
                <a16:creationId xmlns:a16="http://schemas.microsoft.com/office/drawing/2014/main" id="{C4FE7C16-B78C-191F-2C4D-0A96441177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69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1-50-52">
            <a:extLst>
              <a:ext uri="{FF2B5EF4-FFF2-40B4-BE49-F238E27FC236}">
                <a16:creationId xmlns:a16="http://schemas.microsoft.com/office/drawing/2014/main" id="{368C97D9-E087-11BA-63FF-F0C5C5CA66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4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CHF_2025-07-25_11-45-55">
            <a:extLst>
              <a:ext uri="{FF2B5EF4-FFF2-40B4-BE49-F238E27FC236}">
                <a16:creationId xmlns:a16="http://schemas.microsoft.com/office/drawing/2014/main" id="{C84BBEBB-1B2D-1DC5-5E62-1BC5585CA4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68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2-48-27">
            <a:extLst>
              <a:ext uri="{FF2B5EF4-FFF2-40B4-BE49-F238E27FC236}">
                <a16:creationId xmlns:a16="http://schemas.microsoft.com/office/drawing/2014/main" id="{BE96A148-2BFC-BF1A-FBB5-3BC97E734D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273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2-46-04">
            <a:extLst>
              <a:ext uri="{FF2B5EF4-FFF2-40B4-BE49-F238E27FC236}">
                <a16:creationId xmlns:a16="http://schemas.microsoft.com/office/drawing/2014/main" id="{655B3151-DA27-2A60-D3F2-69ABF13FB1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103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2-51-46">
            <a:extLst>
              <a:ext uri="{FF2B5EF4-FFF2-40B4-BE49-F238E27FC236}">
                <a16:creationId xmlns:a16="http://schemas.microsoft.com/office/drawing/2014/main" id="{78C5700A-B16F-321A-C598-460C0649EC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98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2-49-50">
            <a:extLst>
              <a:ext uri="{FF2B5EF4-FFF2-40B4-BE49-F238E27FC236}">
                <a16:creationId xmlns:a16="http://schemas.microsoft.com/office/drawing/2014/main" id="{4E1C835D-E93E-5AA7-46EC-32DE6EBB68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7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HF_2025-07-15_12-12-05">
            <a:extLst>
              <a:ext uri="{FF2B5EF4-FFF2-40B4-BE49-F238E27FC236}">
                <a16:creationId xmlns:a16="http://schemas.microsoft.com/office/drawing/2014/main" id="{66653191-46A6-804B-E602-CD83877DA0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276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5-30-10">
            <a:extLst>
              <a:ext uri="{FF2B5EF4-FFF2-40B4-BE49-F238E27FC236}">
                <a16:creationId xmlns:a16="http://schemas.microsoft.com/office/drawing/2014/main" id="{2336D533-037B-769A-A594-25001FBDB3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51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5-28-14">
            <a:extLst>
              <a:ext uri="{FF2B5EF4-FFF2-40B4-BE49-F238E27FC236}">
                <a16:creationId xmlns:a16="http://schemas.microsoft.com/office/drawing/2014/main" id="{33D0A56B-90FA-1AC0-4A61-E2F4F2BAC6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404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5-40-01">
            <a:extLst>
              <a:ext uri="{FF2B5EF4-FFF2-40B4-BE49-F238E27FC236}">
                <a16:creationId xmlns:a16="http://schemas.microsoft.com/office/drawing/2014/main" id="{2F1F4A32-2A65-04CD-64F9-0C88D64F20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231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5-38-20">
            <a:extLst>
              <a:ext uri="{FF2B5EF4-FFF2-40B4-BE49-F238E27FC236}">
                <a16:creationId xmlns:a16="http://schemas.microsoft.com/office/drawing/2014/main" id="{BD208258-021E-5672-EE0E-47A4070662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26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5-52-54">
            <a:extLst>
              <a:ext uri="{FF2B5EF4-FFF2-40B4-BE49-F238E27FC236}">
                <a16:creationId xmlns:a16="http://schemas.microsoft.com/office/drawing/2014/main" id="{35067B97-A214-4460-04DE-2667A33471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3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5-44-43">
            <a:extLst>
              <a:ext uri="{FF2B5EF4-FFF2-40B4-BE49-F238E27FC236}">
                <a16:creationId xmlns:a16="http://schemas.microsoft.com/office/drawing/2014/main" id="{0D7F2853-6668-15C7-9457-A5DDD02762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274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5-56-44">
            <a:extLst>
              <a:ext uri="{FF2B5EF4-FFF2-40B4-BE49-F238E27FC236}">
                <a16:creationId xmlns:a16="http://schemas.microsoft.com/office/drawing/2014/main" id="{0A9BAF96-8D51-8BFA-2BF3-2D220A5F53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98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JPY_2025-07-25_15-55-48">
            <a:extLst>
              <a:ext uri="{FF2B5EF4-FFF2-40B4-BE49-F238E27FC236}">
                <a16:creationId xmlns:a16="http://schemas.microsoft.com/office/drawing/2014/main" id="{E13F4EE6-D62C-190F-1DDA-03D28BAC39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126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20-20">
            <a:extLst>
              <a:ext uri="{FF2B5EF4-FFF2-40B4-BE49-F238E27FC236}">
                <a16:creationId xmlns:a16="http://schemas.microsoft.com/office/drawing/2014/main" id="{25DD2D26-AA99-2EC4-D979-047A4B4605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31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19-04">
            <a:extLst>
              <a:ext uri="{FF2B5EF4-FFF2-40B4-BE49-F238E27FC236}">
                <a16:creationId xmlns:a16="http://schemas.microsoft.com/office/drawing/2014/main" id="{41A726FF-81B3-7B51-003B-04C40C5BB5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7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CHF_2025-07-15_11-42-17">
            <a:extLst>
              <a:ext uri="{FF2B5EF4-FFF2-40B4-BE49-F238E27FC236}">
                <a16:creationId xmlns:a16="http://schemas.microsoft.com/office/drawing/2014/main" id="{0005B8AB-76BF-2F38-48F1-DE72E80322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55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13-46">
            <a:extLst>
              <a:ext uri="{FF2B5EF4-FFF2-40B4-BE49-F238E27FC236}">
                <a16:creationId xmlns:a16="http://schemas.microsoft.com/office/drawing/2014/main" id="{CA522E62-4189-38BB-075F-1348C51E0B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095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16-22">
            <a:extLst>
              <a:ext uri="{FF2B5EF4-FFF2-40B4-BE49-F238E27FC236}">
                <a16:creationId xmlns:a16="http://schemas.microsoft.com/office/drawing/2014/main" id="{975DE9C9-A95B-703A-43EA-66AB8C972D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999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08-46">
            <a:extLst>
              <a:ext uri="{FF2B5EF4-FFF2-40B4-BE49-F238E27FC236}">
                <a16:creationId xmlns:a16="http://schemas.microsoft.com/office/drawing/2014/main" id="{605471E8-A239-6D21-69D4-1C830EA707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606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04-39">
            <a:extLst>
              <a:ext uri="{FF2B5EF4-FFF2-40B4-BE49-F238E27FC236}">
                <a16:creationId xmlns:a16="http://schemas.microsoft.com/office/drawing/2014/main" id="{3B1FFFCC-B849-68C2-1286-A1D728AFE4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72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24-26">
            <a:extLst>
              <a:ext uri="{FF2B5EF4-FFF2-40B4-BE49-F238E27FC236}">
                <a16:creationId xmlns:a16="http://schemas.microsoft.com/office/drawing/2014/main" id="{3AD0A1CF-4204-0F3B-EAA5-472AAB04CB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236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22-27">
            <a:extLst>
              <a:ext uri="{FF2B5EF4-FFF2-40B4-BE49-F238E27FC236}">
                <a16:creationId xmlns:a16="http://schemas.microsoft.com/office/drawing/2014/main" id="{AF543068-4D77-77B3-54DA-FC01264CD1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64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27-45">
            <a:extLst>
              <a:ext uri="{FF2B5EF4-FFF2-40B4-BE49-F238E27FC236}">
                <a16:creationId xmlns:a16="http://schemas.microsoft.com/office/drawing/2014/main" id="{A203CF28-3682-9289-4801-F94D23B9AF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25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26-37">
            <a:extLst>
              <a:ext uri="{FF2B5EF4-FFF2-40B4-BE49-F238E27FC236}">
                <a16:creationId xmlns:a16="http://schemas.microsoft.com/office/drawing/2014/main" id="{E1DE9D68-B2E9-9C94-7AAD-71911F199B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75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32-30">
            <a:extLst>
              <a:ext uri="{FF2B5EF4-FFF2-40B4-BE49-F238E27FC236}">
                <a16:creationId xmlns:a16="http://schemas.microsoft.com/office/drawing/2014/main" id="{0204CF13-4C12-83EA-261A-215A8DF15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738"/>
            <a:ext cx="12192000" cy="52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01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NZD_2025-07-25_16-29-55">
            <a:extLst>
              <a:ext uri="{FF2B5EF4-FFF2-40B4-BE49-F238E27FC236}">
                <a16:creationId xmlns:a16="http://schemas.microsoft.com/office/drawing/2014/main" id="{1CC5E05F-A2D9-2EB4-58C2-8CF44A5CF9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50"/>
            <a:ext cx="12192000" cy="64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5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6</Words>
  <Application>Microsoft Office PowerPoint</Application>
  <PresentationFormat>Widescreen</PresentationFormat>
  <Paragraphs>2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5" baseType="lpstr">
      <vt:lpstr>Arial</vt:lpstr>
      <vt:lpstr>Calibri</vt:lpstr>
      <vt:lpstr>Calibri Light</vt:lpstr>
      <vt:lpstr>Office Theme</vt:lpstr>
      <vt:lpstr>4H 15MIN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BASIL JOHNY</dc:creator>
  <cp:lastModifiedBy>BASIL JOHNY</cp:lastModifiedBy>
  <cp:revision>19</cp:revision>
  <dcterms:created xsi:type="dcterms:W3CDTF">2025-07-16T04:47:39Z</dcterms:created>
  <dcterms:modified xsi:type="dcterms:W3CDTF">2025-07-26T17:08:38Z</dcterms:modified>
</cp:coreProperties>
</file>